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Mono Medium" panose="020B0609050000020004" pitchFamily="49" charset="0"/>
      <p:regular r:id="rId17"/>
    </p:embeddedFont>
    <p:embeddedFont>
      <p:font typeface="Fira Sans" panose="020B0503050000020004" pitchFamily="34" charset="0"/>
      <p:regular r:id="rId18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5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Анализ Чувствительности RBF Сетей к Шуму в Данных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Введение в RBF сети и их применение. Актуальность проблемы: влияние шума на точность. Цели и задачи исследования.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704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Будущие Направления Исследований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51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Разработка новых методов повышения устойчивости и применение к другим типам сетей. Исследование в новых областях.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34026"/>
            <a:ext cx="7825621" cy="7825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2239" y="584025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34026"/>
            <a:ext cx="7825621" cy="7825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3748" y="4372928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34026"/>
            <a:ext cx="7825621" cy="78256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65137" y="584025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3000" dirty="0"/>
          </a:p>
        </p:txBody>
      </p:sp>
      <p:sp>
        <p:nvSpPr>
          <p:cNvPr id="10" name="Text 5"/>
          <p:cNvSpPr/>
          <p:nvPr/>
        </p:nvSpPr>
        <p:spPr>
          <a:xfrm>
            <a:off x="1833920" y="3999786"/>
            <a:ext cx="2040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Новые методы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379964" y="2826068"/>
            <a:ext cx="1870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Другие сети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70977" y="3999786"/>
            <a:ext cx="2210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Новые области</a:t>
            </a:r>
            <a:endParaRPr lang="en-US" sz="2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4D8D8F7-B89D-4682-A871-08AFB3C0862D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3188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Что такое RBF сети?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2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RBF сети - это сети с радиальными базисными функциями. Они состоят из входного, скрытого и выходного слоев.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0182"/>
            <a:ext cx="4196358" cy="2191345"/>
          </a:xfrm>
          <a:prstGeom prst="roundRect">
            <a:avLst>
              <a:gd name="adj" fmla="val 1553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496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Структура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98741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Входной слой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4296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Скрытый слой (RBF)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87181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Выходной слой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270182"/>
            <a:ext cx="4196358" cy="2191345"/>
          </a:xfrm>
          <a:prstGeom prst="roundRect">
            <a:avLst>
              <a:gd name="adj" fmla="val 1553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5443776" y="5496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43776" y="598741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Гауссова функция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3776" y="64296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Мультиквадратики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270182"/>
            <a:ext cx="4196358" cy="2191345"/>
          </a:xfrm>
          <a:prstGeom prst="roundRect">
            <a:avLst>
              <a:gd name="adj" fmla="val 1553"/>
            </a:avLst>
          </a:prstGeom>
          <a:solidFill>
            <a:srgbClr val="2E2E2F"/>
          </a:solidFill>
          <a:ln/>
        </p:spPr>
      </p:sp>
      <p:sp>
        <p:nvSpPr>
          <p:cNvPr id="15" name="Text 12"/>
          <p:cNvSpPr/>
          <p:nvPr/>
        </p:nvSpPr>
        <p:spPr>
          <a:xfrm>
            <a:off x="9866948" y="5496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66948" y="598741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Быстрое обучение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66948" y="64296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Аппроксимация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2B62DB-9EC1-4023-ADE3-55AE6CF1664B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28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Влияние Шума на Производительность RBF Сетей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40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Шум в данных может значительно снизить точность RBF сетей. Рассмотрим типы шума и методы оценки.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8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Типы шума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000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Случайный шум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22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Выбросы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844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Систематические ошибки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18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Метрики оценки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51000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422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Точность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844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R²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B4F49AA-3FC9-4F28-89D3-3983D37FD0EF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662" y="682347"/>
            <a:ext cx="7696676" cy="1938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Анализ Чувствительности Параметров RBF Сети к Шуму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3662" y="2930962"/>
            <a:ext cx="7696676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Параметры RBF сети, такие как ширина RBF (σ), чувствительны к шуму. Оптимизация важна для устойчивости.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2" y="3825240"/>
            <a:ext cx="1033820" cy="12406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7639" y="4031933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Ширина (σ)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67639" y="4479012"/>
            <a:ext cx="635269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Влияет на способность игнорировать шум.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62" y="5065871"/>
            <a:ext cx="1033820" cy="12406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67639" y="5272564"/>
            <a:ext cx="294536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Количество нейронов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67639" y="5719643"/>
            <a:ext cx="635269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Определяет сложность модели.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62" y="6306503"/>
            <a:ext cx="1033820" cy="12406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7639" y="6513195"/>
            <a:ext cx="279034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Параметры обучения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67639" y="6960275"/>
            <a:ext cx="6352699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Регулируют скорость обучения.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1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Методы Обработки Зашумленных Данных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290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Для улучшения качества данных можно использовать фильтры и методы сглаживания. Эти методы помогают снизить влияние шума.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1001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70380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Фильтрация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9100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570380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Удаление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91001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570380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Сглаживание</a:t>
            </a:r>
            <a:endParaRPr lang="en-US" sz="2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8D7301-D797-49BA-AF96-203AED4597EC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02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Методы Повышения Устойчивости RBF Сетей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479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Регуляризация и ансамблевые методы могут повысить устойчивость RBF сетей к шуму.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1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6421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Регуляризация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91157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Уменьшает переобучение.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6421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5954078" y="6421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Ансамбли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54078" y="691157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Усредняют предсказания.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6421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10377249" y="6421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Функции потерь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77249" y="691157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Робастные к выбросам.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162915-B2B5-4A53-BDDC-A238339C70AC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80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Сравнение Различных Методов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757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Оценка эффективности методов на зашумленных данных важна для выбора оптимального подхода. Сравнение по метрикам и времени обучения.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319587"/>
            <a:ext cx="7556421" cy="269200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327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862" y="447091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Метод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403908" y="447091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9143" y="447091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Точность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174379" y="447091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Время обучения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34042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862" y="548413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Регуляризация L2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03908" y="548413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0.05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143" y="548413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0.95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174379" y="548413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10с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810" y="63536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49736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Фильтрация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403908" y="649736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0.07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143" y="649736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2174379" y="649736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5с</a:t>
            </a:r>
            <a:endParaRPr lang="en-US" sz="17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7F8382B-694F-45C0-B5CB-B26CA1FA6053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2654"/>
            <a:ext cx="13042821" cy="1417558"/>
          </a:xfrm>
          <a:prstGeom prst="rect">
            <a:avLst/>
          </a:prstGeom>
          <a:noFill/>
          <a:ln>
            <a:solidFill>
              <a:srgbClr val="0F0F10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Кейс-стади: Применение к Реальным Данным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3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Примеры применения методов к данным датчиков в промышленности и медицинским изображениям.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Датчики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98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Обработка данных датчиков в автоматизации.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8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Медицина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4798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Классификация медицинских изображений.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6CF255-49E4-4286-85F9-257526690BBD}"/>
              </a:ext>
            </a:extLst>
          </p:cNvPr>
          <p:cNvSpPr/>
          <p:nvPr/>
        </p:nvSpPr>
        <p:spPr>
          <a:xfrm>
            <a:off x="12802301" y="7489860"/>
            <a:ext cx="1705510" cy="688369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9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Выводы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85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Ключевые факторы устойчивости RBF сетей: параметры, обработка данных, методы повышения устойчивости.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09486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1303973" y="3509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Параметры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3973" y="399990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Оптимизация параметров сети.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58962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1644134" y="4589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Обработка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508004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Методы очистки данных от шума.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669756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1984415" y="5669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Устойчивость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616017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Регуляризация и ансамбли.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Произвольный</PresentationFormat>
  <Paragraphs>91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Fira Mono Medium</vt:lpstr>
      <vt:lpstr>Fira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2025-04-22T17:19:40Z</dcterms:created>
  <dcterms:modified xsi:type="dcterms:W3CDTF">2025-04-22T18:43:45Z</dcterms:modified>
</cp:coreProperties>
</file>